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94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218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223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08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56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16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028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57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44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846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63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CC11E-2987-4C01-8B13-B31A53A79C23}" type="datetimeFigureOut">
              <a:rPr lang="es-CL" smtClean="0"/>
              <a:t>31-08-2016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013C8-F286-457F-9253-CBCEF1CA3C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35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4289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Melania Acuña</dc:creator>
  <cp:lastModifiedBy>Melania Acuña</cp:lastModifiedBy>
  <cp:revision>1</cp:revision>
  <dcterms:created xsi:type="dcterms:W3CDTF">2016-08-31T17:52:36Z</dcterms:created>
  <dcterms:modified xsi:type="dcterms:W3CDTF">2016-08-31T17:56:46Z</dcterms:modified>
</cp:coreProperties>
</file>